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DD09D-90C0-46F9-98D4-D292C037253C}" v="4" dt="2023-07-12T18:18:33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4C7B-A7E8-8F73-49BD-35A2FB8BB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FBF25-0EE9-12DD-6DDC-A2DA001FA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E0C3E-E659-BBB1-4AEB-81A0D0F4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59408-C3E5-0970-B225-2ABF729C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ECEE8-1151-7069-106D-21C65F57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C92A-29B2-E455-E0D7-4F30A6F5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3AF09-D9B1-78A3-9891-B4E2FEB20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B1B33-DB91-DCF5-907F-1FD9B829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1B56C-9EA8-53A2-94A3-FA75E87A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3AF76-8213-F72C-A0E3-61FD1F8B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7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81D88-44C8-47B5-F8C5-B5E5F557A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25B54-A24A-68C5-A56B-F63591797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E4E46-7603-31C8-FECB-ABC60715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84880-CDF3-FE43-9C5F-46B0C949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FF8E8-1BB4-6811-CF45-BBF7EE81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4AF8-0AE4-B2AA-CB38-E8B2A50D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930EE-DB1F-0444-63D7-861AB91B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3E288-40B2-8F17-5BE5-A0C4B21BF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933E-5029-7748-0946-F17404AB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9F749-9AB0-6DC1-CA57-1B74F0B3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9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A64A-1297-FA63-533B-9E054D4F4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94FE4-F68F-9315-D7BD-8C7842FE0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03D9E-9B42-1D28-4833-DE36A4DB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F1050-36BE-949B-0DA4-B6274E31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B7A33-09F7-F2CC-79E8-98F30877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4B7A-0F94-58A7-2C92-1004848E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3258F-1213-C59A-C6BF-F86ECA197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32C07-D076-45FF-1483-AB19333BD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F12C1-B8FB-E3DE-71D4-A4F8E704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1B26-CC55-606C-E682-DB7DE3E56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3CAA7-BA7C-610B-DA80-22591D4A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29C1-8621-A1E4-A339-410FF60D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92339-FA65-5327-7443-2BFA9283A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ACEB8-3D61-A2F3-E271-21EF71B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D30D7-B1E4-035D-B125-44234FCC1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EDF17-4618-15F0-7480-45E7AD724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7A444-60F5-30A7-B203-DD8B8C494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9957C-2D1F-C261-48EC-40065FFF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F2FE6-C372-0496-721D-41528A56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1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62F2-D0C4-A7D7-5CF9-4E19699D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C7ECC-B1E0-B64B-084F-717AA390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FAAD1-3AFB-1D4A-A64C-9D86C107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A8019-806A-BB11-3E14-610D786A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3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AB2FA-F12F-9B57-C0A6-50ED8098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72801-A137-ABB1-1EEF-32C90676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80389-6562-C61F-269D-638CA4D6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2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F630-DBB6-FF81-E78E-E570E706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94DB-47A8-4C1C-BFC0-A252408D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91CAE-6AE7-5F4D-D128-B3FC34709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F97E3-4471-D09A-8C69-509225F6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998C2-48D5-0AE3-079F-C5CBA33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DC8B4-6933-6ED1-5C58-73954055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4996-A3AF-6619-602A-1BA07C1D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A292C-F0F5-B01F-8522-B5E40AE4A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A87DA-1213-2843-FFB7-A4E990080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F154B-5207-3D39-A5B2-605435A4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BC022-7115-45F3-68D2-F0AEA9F5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6BCA7-C96A-3C7D-4816-BADE41BB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3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D89DF7-1A91-3485-C8EB-D440B5D4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CD617-B687-346E-0FAD-5D0F0DF2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03894-8806-9081-CA69-29C064965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C6C3-0D98-46D1-A8B0-4E948CD4232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5468-42EC-7F84-270B-34E57A87F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92757-8673-D93B-3658-0E375B842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CBC1A-60A0-4C6D-AB85-94E423DED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0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28C8EE1-0777-BB6F-257C-F97527EE260D}"/>
              </a:ext>
            </a:extLst>
          </p:cNvPr>
          <p:cNvSpPr/>
          <p:nvPr/>
        </p:nvSpPr>
        <p:spPr>
          <a:xfrm>
            <a:off x="7228572" y="5061284"/>
            <a:ext cx="352891" cy="2887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435AD7-0B82-EBD5-6691-72F3C8CA6E70}"/>
              </a:ext>
            </a:extLst>
          </p:cNvPr>
          <p:cNvSpPr/>
          <p:nvPr/>
        </p:nvSpPr>
        <p:spPr>
          <a:xfrm>
            <a:off x="4109727" y="5053263"/>
            <a:ext cx="423476" cy="2887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E04676-B578-508C-595C-DECC767CE19E}"/>
              </a:ext>
            </a:extLst>
          </p:cNvPr>
          <p:cNvSpPr/>
          <p:nvPr/>
        </p:nvSpPr>
        <p:spPr>
          <a:xfrm>
            <a:off x="4273617" y="1944303"/>
            <a:ext cx="3195587" cy="3108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070F1F55-3374-45C2-11F8-6F1F82A38B05}"/>
              </a:ext>
            </a:extLst>
          </p:cNvPr>
          <p:cNvSpPr/>
          <p:nvPr/>
        </p:nvSpPr>
        <p:spPr>
          <a:xfrm rot="6608353">
            <a:off x="3349659" y="2922998"/>
            <a:ext cx="2567667" cy="1376069"/>
          </a:xfrm>
          <a:prstGeom prst="uturnArrow">
            <a:avLst>
              <a:gd name="adj1" fmla="val 24305"/>
              <a:gd name="adj2" fmla="val 10522"/>
              <a:gd name="adj3" fmla="val 0"/>
              <a:gd name="adj4" fmla="val 4375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U-Turn 23">
            <a:extLst>
              <a:ext uri="{FF2B5EF4-FFF2-40B4-BE49-F238E27FC236}">
                <a16:creationId xmlns:a16="http://schemas.microsoft.com/office/drawing/2014/main" id="{F3CDE2BB-561C-1C3F-A85E-062C44DE1BE1}"/>
              </a:ext>
            </a:extLst>
          </p:cNvPr>
          <p:cNvSpPr/>
          <p:nvPr/>
        </p:nvSpPr>
        <p:spPr>
          <a:xfrm rot="15036373">
            <a:off x="5806930" y="2925774"/>
            <a:ext cx="2567667" cy="1376069"/>
          </a:xfrm>
          <a:prstGeom prst="uturnArrow">
            <a:avLst>
              <a:gd name="adj1" fmla="val 24305"/>
              <a:gd name="adj2" fmla="val 10522"/>
              <a:gd name="adj3" fmla="val 0"/>
              <a:gd name="adj4" fmla="val 4375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424CEE58-DD6C-4198-2324-9D060AC13423}"/>
              </a:ext>
            </a:extLst>
          </p:cNvPr>
          <p:cNvSpPr/>
          <p:nvPr/>
        </p:nvSpPr>
        <p:spPr>
          <a:xfrm rot="5400000">
            <a:off x="3797416" y="2804239"/>
            <a:ext cx="2567667" cy="1376069"/>
          </a:xfrm>
          <a:prstGeom prst="uturnArrow">
            <a:avLst>
              <a:gd name="adj1" fmla="val 24305"/>
              <a:gd name="adj2" fmla="val 10522"/>
              <a:gd name="adj3" fmla="val 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8165D356-1C5E-13BE-517B-30868087AA8B}"/>
              </a:ext>
            </a:extLst>
          </p:cNvPr>
          <p:cNvSpPr/>
          <p:nvPr/>
        </p:nvSpPr>
        <p:spPr>
          <a:xfrm rot="16200000">
            <a:off x="5385902" y="2804238"/>
            <a:ext cx="2567667" cy="1376070"/>
          </a:xfrm>
          <a:prstGeom prst="uturnArrow">
            <a:avLst>
              <a:gd name="adj1" fmla="val 24305"/>
              <a:gd name="adj2" fmla="val 10522"/>
              <a:gd name="adj3" fmla="val 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B67754-342F-838C-3460-F01821F6596D}"/>
              </a:ext>
            </a:extLst>
          </p:cNvPr>
          <p:cNvSpPr/>
          <p:nvPr/>
        </p:nvSpPr>
        <p:spPr>
          <a:xfrm>
            <a:off x="4465864" y="2286000"/>
            <a:ext cx="106136" cy="106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0ABEB6-A94F-8008-96F8-4F37E1E32C6F}"/>
              </a:ext>
            </a:extLst>
          </p:cNvPr>
          <p:cNvSpPr/>
          <p:nvPr/>
        </p:nvSpPr>
        <p:spPr>
          <a:xfrm>
            <a:off x="7178584" y="2286000"/>
            <a:ext cx="106136" cy="106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CE15BA-55BC-BAE1-E82D-053AB3AEDAEC}"/>
              </a:ext>
            </a:extLst>
          </p:cNvPr>
          <p:cNvCxnSpPr/>
          <p:nvPr/>
        </p:nvCxnSpPr>
        <p:spPr>
          <a:xfrm flipV="1">
            <a:off x="5954798" y="773344"/>
            <a:ext cx="0" cy="969895"/>
          </a:xfrm>
          <a:prstGeom prst="straightConnector1">
            <a:avLst/>
          </a:prstGeom>
          <a:ln w="1016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84A0BB-77DB-00F7-BD89-5A500B47289D}"/>
              </a:ext>
            </a:extLst>
          </p:cNvPr>
          <p:cNvCxnSpPr>
            <a:cxnSpLocks/>
          </p:cNvCxnSpPr>
          <p:nvPr/>
        </p:nvCxnSpPr>
        <p:spPr>
          <a:xfrm flipH="1">
            <a:off x="5475314" y="1684421"/>
            <a:ext cx="492349" cy="691787"/>
          </a:xfrm>
          <a:prstGeom prst="line">
            <a:avLst/>
          </a:prstGeom>
          <a:ln w="1016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632959-839B-BB56-F713-2AC83BC3985A}"/>
              </a:ext>
            </a:extLst>
          </p:cNvPr>
          <p:cNvCxnSpPr>
            <a:cxnSpLocks/>
          </p:cNvCxnSpPr>
          <p:nvPr/>
        </p:nvCxnSpPr>
        <p:spPr>
          <a:xfrm flipH="1">
            <a:off x="5475314" y="2376208"/>
            <a:ext cx="877360" cy="0"/>
          </a:xfrm>
          <a:prstGeom prst="line">
            <a:avLst/>
          </a:prstGeom>
          <a:ln w="1016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A2A41A-86AD-70DF-A578-C8255DCD396E}"/>
              </a:ext>
            </a:extLst>
          </p:cNvPr>
          <p:cNvCxnSpPr>
            <a:cxnSpLocks/>
          </p:cNvCxnSpPr>
          <p:nvPr/>
        </p:nvCxnSpPr>
        <p:spPr>
          <a:xfrm>
            <a:off x="5967663" y="1684420"/>
            <a:ext cx="382417" cy="707716"/>
          </a:xfrm>
          <a:prstGeom prst="line">
            <a:avLst/>
          </a:prstGeom>
          <a:ln w="1016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21E2C599-0A6C-53D8-0D3B-C18F67FAE052}"/>
              </a:ext>
            </a:extLst>
          </p:cNvPr>
          <p:cNvSpPr/>
          <p:nvPr/>
        </p:nvSpPr>
        <p:spPr>
          <a:xfrm rot="16680656">
            <a:off x="4381880" y="2124725"/>
            <a:ext cx="354349" cy="510139"/>
          </a:xfrm>
          <a:prstGeom prst="curv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08659A4B-C0EC-B920-C227-9A68CDCB9341}"/>
              </a:ext>
            </a:extLst>
          </p:cNvPr>
          <p:cNvSpPr/>
          <p:nvPr/>
        </p:nvSpPr>
        <p:spPr>
          <a:xfrm rot="15555828" flipV="1">
            <a:off x="7026529" y="2133786"/>
            <a:ext cx="354349" cy="516698"/>
          </a:xfrm>
          <a:prstGeom prst="curv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D78A9F5-9A05-6ED7-EC64-FAEFD61DE9B2}"/>
              </a:ext>
            </a:extLst>
          </p:cNvPr>
          <p:cNvSpPr/>
          <p:nvPr/>
        </p:nvSpPr>
        <p:spPr>
          <a:xfrm>
            <a:off x="3080084" y="702643"/>
            <a:ext cx="1058780" cy="4639377"/>
          </a:xfrm>
          <a:custGeom>
            <a:avLst/>
            <a:gdLst>
              <a:gd name="connsiteX0" fmla="*/ 1001027 w 1078029"/>
              <a:gd name="connsiteY0" fmla="*/ 38501 h 4658628"/>
              <a:gd name="connsiteX1" fmla="*/ 1078029 w 1078029"/>
              <a:gd name="connsiteY1" fmla="*/ 3638350 h 4658628"/>
              <a:gd name="connsiteX2" fmla="*/ 462012 w 1078029"/>
              <a:gd name="connsiteY2" fmla="*/ 3474720 h 4658628"/>
              <a:gd name="connsiteX3" fmla="*/ 423511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01027 w 1078029"/>
              <a:gd name="connsiteY8" fmla="*/ 38501 h 4658628"/>
              <a:gd name="connsiteX0" fmla="*/ 1001027 w 1078029"/>
              <a:gd name="connsiteY0" fmla="*/ 38501 h 4658628"/>
              <a:gd name="connsiteX1" fmla="*/ 1078029 w 1078029"/>
              <a:gd name="connsiteY1" fmla="*/ 3686476 h 4658628"/>
              <a:gd name="connsiteX2" fmla="*/ 462012 w 1078029"/>
              <a:gd name="connsiteY2" fmla="*/ 3474720 h 4658628"/>
              <a:gd name="connsiteX3" fmla="*/ 423511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01027 w 1078029"/>
              <a:gd name="connsiteY8" fmla="*/ 38501 h 4658628"/>
              <a:gd name="connsiteX0" fmla="*/ 1001027 w 1078029"/>
              <a:gd name="connsiteY0" fmla="*/ 38501 h 4658628"/>
              <a:gd name="connsiteX1" fmla="*/ 1078029 w 1078029"/>
              <a:gd name="connsiteY1" fmla="*/ 3686476 h 4658628"/>
              <a:gd name="connsiteX2" fmla="*/ 413885 w 1078029"/>
              <a:gd name="connsiteY2" fmla="*/ 3474720 h 4658628"/>
              <a:gd name="connsiteX3" fmla="*/ 423511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01027 w 1078029"/>
              <a:gd name="connsiteY8" fmla="*/ 38501 h 4658628"/>
              <a:gd name="connsiteX0" fmla="*/ 1001027 w 1078029"/>
              <a:gd name="connsiteY0" fmla="*/ 38501 h 4658628"/>
              <a:gd name="connsiteX1" fmla="*/ 1078029 w 1078029"/>
              <a:gd name="connsiteY1" fmla="*/ 3686476 h 4658628"/>
              <a:gd name="connsiteX2" fmla="*/ 413885 w 1078029"/>
              <a:gd name="connsiteY2" fmla="*/ 3474720 h 4658628"/>
              <a:gd name="connsiteX3" fmla="*/ 404260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01027 w 1078029"/>
              <a:gd name="connsiteY8" fmla="*/ 38501 h 4658628"/>
              <a:gd name="connsiteX0" fmla="*/ 1078029 w 1078029"/>
              <a:gd name="connsiteY0" fmla="*/ 28876 h 4658628"/>
              <a:gd name="connsiteX1" fmla="*/ 1078029 w 1078029"/>
              <a:gd name="connsiteY1" fmla="*/ 3686476 h 4658628"/>
              <a:gd name="connsiteX2" fmla="*/ 413885 w 1078029"/>
              <a:gd name="connsiteY2" fmla="*/ 3474720 h 4658628"/>
              <a:gd name="connsiteX3" fmla="*/ 404260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78029 w 1078029"/>
              <a:gd name="connsiteY8" fmla="*/ 28876 h 4658628"/>
              <a:gd name="connsiteX0" fmla="*/ 1029902 w 1029902"/>
              <a:gd name="connsiteY0" fmla="*/ 0 h 4629752"/>
              <a:gd name="connsiteX1" fmla="*/ 1029902 w 1029902"/>
              <a:gd name="connsiteY1" fmla="*/ 3657600 h 4629752"/>
              <a:gd name="connsiteX2" fmla="*/ 365758 w 1029902"/>
              <a:gd name="connsiteY2" fmla="*/ 3445844 h 4629752"/>
              <a:gd name="connsiteX3" fmla="*/ 356133 w 1029902"/>
              <a:gd name="connsiteY3" fmla="*/ 3994484 h 4629752"/>
              <a:gd name="connsiteX4" fmla="*/ 1001026 w 1029902"/>
              <a:gd name="connsiteY4" fmla="*/ 4244741 h 4629752"/>
              <a:gd name="connsiteX5" fmla="*/ 1001026 w 1029902"/>
              <a:gd name="connsiteY5" fmla="*/ 4629752 h 4629752"/>
              <a:gd name="connsiteX6" fmla="*/ 9624 w 1029902"/>
              <a:gd name="connsiteY6" fmla="*/ 4600876 h 4629752"/>
              <a:gd name="connsiteX7" fmla="*/ 0 w 1029902"/>
              <a:gd name="connsiteY7" fmla="*/ 48126 h 4629752"/>
              <a:gd name="connsiteX8" fmla="*/ 1029902 w 1029902"/>
              <a:gd name="connsiteY8" fmla="*/ 0 h 4629752"/>
              <a:gd name="connsiteX0" fmla="*/ 1029902 w 1029902"/>
              <a:gd name="connsiteY0" fmla="*/ 0 h 4629752"/>
              <a:gd name="connsiteX1" fmla="*/ 1029902 w 1029902"/>
              <a:gd name="connsiteY1" fmla="*/ 3657600 h 4629752"/>
              <a:gd name="connsiteX2" fmla="*/ 365758 w 1029902"/>
              <a:gd name="connsiteY2" fmla="*/ 3445844 h 4629752"/>
              <a:gd name="connsiteX3" fmla="*/ 356133 w 1029902"/>
              <a:gd name="connsiteY3" fmla="*/ 3994484 h 4629752"/>
              <a:gd name="connsiteX4" fmla="*/ 1001026 w 1029902"/>
              <a:gd name="connsiteY4" fmla="*/ 4244741 h 4629752"/>
              <a:gd name="connsiteX5" fmla="*/ 1001026 w 1029902"/>
              <a:gd name="connsiteY5" fmla="*/ 4629752 h 4629752"/>
              <a:gd name="connsiteX6" fmla="*/ 9624 w 1029902"/>
              <a:gd name="connsiteY6" fmla="*/ 4600876 h 4629752"/>
              <a:gd name="connsiteX7" fmla="*/ 0 w 1029902"/>
              <a:gd name="connsiteY7" fmla="*/ 9624 h 4629752"/>
              <a:gd name="connsiteX8" fmla="*/ 1029902 w 1029902"/>
              <a:gd name="connsiteY8" fmla="*/ 0 h 4629752"/>
              <a:gd name="connsiteX0" fmla="*/ 1029902 w 1029902"/>
              <a:gd name="connsiteY0" fmla="*/ 0 h 4629752"/>
              <a:gd name="connsiteX1" fmla="*/ 1029902 w 1029902"/>
              <a:gd name="connsiteY1" fmla="*/ 3657600 h 4629752"/>
              <a:gd name="connsiteX2" fmla="*/ 365758 w 1029902"/>
              <a:gd name="connsiteY2" fmla="*/ 3445844 h 4629752"/>
              <a:gd name="connsiteX3" fmla="*/ 356133 w 1029902"/>
              <a:gd name="connsiteY3" fmla="*/ 3994484 h 4629752"/>
              <a:gd name="connsiteX4" fmla="*/ 1001026 w 1029902"/>
              <a:gd name="connsiteY4" fmla="*/ 4244741 h 4629752"/>
              <a:gd name="connsiteX5" fmla="*/ 1001026 w 1029902"/>
              <a:gd name="connsiteY5" fmla="*/ 4629752 h 4629752"/>
              <a:gd name="connsiteX6" fmla="*/ 9624 w 1029902"/>
              <a:gd name="connsiteY6" fmla="*/ 4620086 h 4629752"/>
              <a:gd name="connsiteX7" fmla="*/ 0 w 1029902"/>
              <a:gd name="connsiteY7" fmla="*/ 9624 h 4629752"/>
              <a:gd name="connsiteX8" fmla="*/ 1029902 w 1029902"/>
              <a:gd name="connsiteY8" fmla="*/ 0 h 46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902" h="4629752">
                <a:moveTo>
                  <a:pt x="1029902" y="0"/>
                </a:moveTo>
                <a:lnTo>
                  <a:pt x="1029902" y="3657600"/>
                </a:lnTo>
                <a:lnTo>
                  <a:pt x="365758" y="3445844"/>
                </a:lnTo>
                <a:lnTo>
                  <a:pt x="356133" y="3994484"/>
                </a:lnTo>
                <a:lnTo>
                  <a:pt x="1001026" y="4244741"/>
                </a:lnTo>
                <a:lnTo>
                  <a:pt x="1001026" y="4629752"/>
                </a:lnTo>
                <a:lnTo>
                  <a:pt x="9624" y="4620086"/>
                </a:lnTo>
                <a:lnTo>
                  <a:pt x="0" y="9624"/>
                </a:lnTo>
                <a:lnTo>
                  <a:pt x="1029902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8D8224F-DA38-ED74-7693-3F9252AF0750}"/>
              </a:ext>
            </a:extLst>
          </p:cNvPr>
          <p:cNvSpPr/>
          <p:nvPr/>
        </p:nvSpPr>
        <p:spPr>
          <a:xfrm flipH="1">
            <a:off x="7568890" y="702643"/>
            <a:ext cx="1072828" cy="4639377"/>
          </a:xfrm>
          <a:custGeom>
            <a:avLst/>
            <a:gdLst>
              <a:gd name="connsiteX0" fmla="*/ 1001027 w 1078029"/>
              <a:gd name="connsiteY0" fmla="*/ 38501 h 4658628"/>
              <a:gd name="connsiteX1" fmla="*/ 1078029 w 1078029"/>
              <a:gd name="connsiteY1" fmla="*/ 3638350 h 4658628"/>
              <a:gd name="connsiteX2" fmla="*/ 462012 w 1078029"/>
              <a:gd name="connsiteY2" fmla="*/ 3474720 h 4658628"/>
              <a:gd name="connsiteX3" fmla="*/ 423511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01027 w 1078029"/>
              <a:gd name="connsiteY8" fmla="*/ 38501 h 4658628"/>
              <a:gd name="connsiteX0" fmla="*/ 1001027 w 1078029"/>
              <a:gd name="connsiteY0" fmla="*/ 38501 h 4658628"/>
              <a:gd name="connsiteX1" fmla="*/ 1078029 w 1078029"/>
              <a:gd name="connsiteY1" fmla="*/ 3686476 h 4658628"/>
              <a:gd name="connsiteX2" fmla="*/ 462012 w 1078029"/>
              <a:gd name="connsiteY2" fmla="*/ 3474720 h 4658628"/>
              <a:gd name="connsiteX3" fmla="*/ 423511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01027 w 1078029"/>
              <a:gd name="connsiteY8" fmla="*/ 38501 h 4658628"/>
              <a:gd name="connsiteX0" fmla="*/ 1001027 w 1078029"/>
              <a:gd name="connsiteY0" fmla="*/ 38501 h 4658628"/>
              <a:gd name="connsiteX1" fmla="*/ 1078029 w 1078029"/>
              <a:gd name="connsiteY1" fmla="*/ 3686476 h 4658628"/>
              <a:gd name="connsiteX2" fmla="*/ 413885 w 1078029"/>
              <a:gd name="connsiteY2" fmla="*/ 3474720 h 4658628"/>
              <a:gd name="connsiteX3" fmla="*/ 423511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01027 w 1078029"/>
              <a:gd name="connsiteY8" fmla="*/ 38501 h 4658628"/>
              <a:gd name="connsiteX0" fmla="*/ 1001027 w 1078029"/>
              <a:gd name="connsiteY0" fmla="*/ 38501 h 4658628"/>
              <a:gd name="connsiteX1" fmla="*/ 1078029 w 1078029"/>
              <a:gd name="connsiteY1" fmla="*/ 3686476 h 4658628"/>
              <a:gd name="connsiteX2" fmla="*/ 413885 w 1078029"/>
              <a:gd name="connsiteY2" fmla="*/ 3474720 h 4658628"/>
              <a:gd name="connsiteX3" fmla="*/ 404260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01027 w 1078029"/>
              <a:gd name="connsiteY8" fmla="*/ 38501 h 4658628"/>
              <a:gd name="connsiteX0" fmla="*/ 1078029 w 1078029"/>
              <a:gd name="connsiteY0" fmla="*/ 28876 h 4658628"/>
              <a:gd name="connsiteX1" fmla="*/ 1078029 w 1078029"/>
              <a:gd name="connsiteY1" fmla="*/ 3686476 h 4658628"/>
              <a:gd name="connsiteX2" fmla="*/ 413885 w 1078029"/>
              <a:gd name="connsiteY2" fmla="*/ 3474720 h 4658628"/>
              <a:gd name="connsiteX3" fmla="*/ 404260 w 1078029"/>
              <a:gd name="connsiteY3" fmla="*/ 4023360 h 4658628"/>
              <a:gd name="connsiteX4" fmla="*/ 1049153 w 1078029"/>
              <a:gd name="connsiteY4" fmla="*/ 4273617 h 4658628"/>
              <a:gd name="connsiteX5" fmla="*/ 1049153 w 1078029"/>
              <a:gd name="connsiteY5" fmla="*/ 4658628 h 4658628"/>
              <a:gd name="connsiteX6" fmla="*/ 57751 w 1078029"/>
              <a:gd name="connsiteY6" fmla="*/ 4629752 h 4658628"/>
              <a:gd name="connsiteX7" fmla="*/ 0 w 1078029"/>
              <a:gd name="connsiteY7" fmla="*/ 0 h 4658628"/>
              <a:gd name="connsiteX8" fmla="*/ 1078029 w 1078029"/>
              <a:gd name="connsiteY8" fmla="*/ 28876 h 4658628"/>
              <a:gd name="connsiteX0" fmla="*/ 1029902 w 1029902"/>
              <a:gd name="connsiteY0" fmla="*/ 0 h 4629752"/>
              <a:gd name="connsiteX1" fmla="*/ 1029902 w 1029902"/>
              <a:gd name="connsiteY1" fmla="*/ 3657600 h 4629752"/>
              <a:gd name="connsiteX2" fmla="*/ 365758 w 1029902"/>
              <a:gd name="connsiteY2" fmla="*/ 3445844 h 4629752"/>
              <a:gd name="connsiteX3" fmla="*/ 356133 w 1029902"/>
              <a:gd name="connsiteY3" fmla="*/ 3994484 h 4629752"/>
              <a:gd name="connsiteX4" fmla="*/ 1001026 w 1029902"/>
              <a:gd name="connsiteY4" fmla="*/ 4244741 h 4629752"/>
              <a:gd name="connsiteX5" fmla="*/ 1001026 w 1029902"/>
              <a:gd name="connsiteY5" fmla="*/ 4629752 h 4629752"/>
              <a:gd name="connsiteX6" fmla="*/ 9624 w 1029902"/>
              <a:gd name="connsiteY6" fmla="*/ 4600876 h 4629752"/>
              <a:gd name="connsiteX7" fmla="*/ 0 w 1029902"/>
              <a:gd name="connsiteY7" fmla="*/ 48126 h 4629752"/>
              <a:gd name="connsiteX8" fmla="*/ 1029902 w 1029902"/>
              <a:gd name="connsiteY8" fmla="*/ 0 h 4629752"/>
              <a:gd name="connsiteX0" fmla="*/ 1029902 w 1029902"/>
              <a:gd name="connsiteY0" fmla="*/ 0 h 4629752"/>
              <a:gd name="connsiteX1" fmla="*/ 1029902 w 1029902"/>
              <a:gd name="connsiteY1" fmla="*/ 3657600 h 4629752"/>
              <a:gd name="connsiteX2" fmla="*/ 365758 w 1029902"/>
              <a:gd name="connsiteY2" fmla="*/ 3445844 h 4629752"/>
              <a:gd name="connsiteX3" fmla="*/ 356133 w 1029902"/>
              <a:gd name="connsiteY3" fmla="*/ 3994484 h 4629752"/>
              <a:gd name="connsiteX4" fmla="*/ 1001026 w 1029902"/>
              <a:gd name="connsiteY4" fmla="*/ 4244741 h 4629752"/>
              <a:gd name="connsiteX5" fmla="*/ 1001026 w 1029902"/>
              <a:gd name="connsiteY5" fmla="*/ 4629752 h 4629752"/>
              <a:gd name="connsiteX6" fmla="*/ 9624 w 1029902"/>
              <a:gd name="connsiteY6" fmla="*/ 4600876 h 4629752"/>
              <a:gd name="connsiteX7" fmla="*/ 0 w 1029902"/>
              <a:gd name="connsiteY7" fmla="*/ 9624 h 4629752"/>
              <a:gd name="connsiteX8" fmla="*/ 1029902 w 1029902"/>
              <a:gd name="connsiteY8" fmla="*/ 0 h 4629752"/>
              <a:gd name="connsiteX0" fmla="*/ 1029902 w 1029902"/>
              <a:gd name="connsiteY0" fmla="*/ 0 h 4629752"/>
              <a:gd name="connsiteX1" fmla="*/ 1029902 w 1029902"/>
              <a:gd name="connsiteY1" fmla="*/ 3657600 h 4629752"/>
              <a:gd name="connsiteX2" fmla="*/ 365758 w 1029902"/>
              <a:gd name="connsiteY2" fmla="*/ 3445844 h 4629752"/>
              <a:gd name="connsiteX3" fmla="*/ 356133 w 1029902"/>
              <a:gd name="connsiteY3" fmla="*/ 3994484 h 4629752"/>
              <a:gd name="connsiteX4" fmla="*/ 1001026 w 1029902"/>
              <a:gd name="connsiteY4" fmla="*/ 4244741 h 4629752"/>
              <a:gd name="connsiteX5" fmla="*/ 1001026 w 1029902"/>
              <a:gd name="connsiteY5" fmla="*/ 4629752 h 4629752"/>
              <a:gd name="connsiteX6" fmla="*/ 9624 w 1029902"/>
              <a:gd name="connsiteY6" fmla="*/ 4620086 h 4629752"/>
              <a:gd name="connsiteX7" fmla="*/ 0 w 1029902"/>
              <a:gd name="connsiteY7" fmla="*/ 9624 h 4629752"/>
              <a:gd name="connsiteX8" fmla="*/ 1029902 w 1029902"/>
              <a:gd name="connsiteY8" fmla="*/ 0 h 46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902" h="4629752">
                <a:moveTo>
                  <a:pt x="1029902" y="0"/>
                </a:moveTo>
                <a:lnTo>
                  <a:pt x="1029902" y="3657600"/>
                </a:lnTo>
                <a:lnTo>
                  <a:pt x="365758" y="3445844"/>
                </a:lnTo>
                <a:lnTo>
                  <a:pt x="356133" y="3994484"/>
                </a:lnTo>
                <a:lnTo>
                  <a:pt x="1001026" y="4244741"/>
                </a:lnTo>
                <a:lnTo>
                  <a:pt x="1001026" y="4629752"/>
                </a:lnTo>
                <a:lnTo>
                  <a:pt x="9624" y="4620086"/>
                </a:lnTo>
                <a:lnTo>
                  <a:pt x="0" y="9624"/>
                </a:lnTo>
                <a:lnTo>
                  <a:pt x="1029902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93DE3-DEC7-82DB-B4DA-41FA17AAF094}"/>
              </a:ext>
            </a:extLst>
          </p:cNvPr>
          <p:cNvSpPr/>
          <p:nvPr/>
        </p:nvSpPr>
        <p:spPr>
          <a:xfrm>
            <a:off x="3068389" y="702642"/>
            <a:ext cx="1364448" cy="4639377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AC7F4F-5A7B-F5C7-84CE-BCAA34B82960}"/>
              </a:ext>
            </a:extLst>
          </p:cNvPr>
          <p:cNvSpPr/>
          <p:nvPr/>
        </p:nvSpPr>
        <p:spPr>
          <a:xfrm>
            <a:off x="7315200" y="702643"/>
            <a:ext cx="1328798" cy="4639377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7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AA7D8-A8FF-BDE7-4EBD-E3F5BA98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542" y="234774"/>
            <a:ext cx="4733969" cy="6087368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86089EE-35B4-AB24-7A95-C16368FAC154}"/>
              </a:ext>
            </a:extLst>
          </p:cNvPr>
          <p:cNvSpPr/>
          <p:nvPr/>
        </p:nvSpPr>
        <p:spPr>
          <a:xfrm>
            <a:off x="6750520" y="751391"/>
            <a:ext cx="1257700" cy="836777"/>
          </a:xfrm>
          <a:prstGeom prst="wedgeRectCallout">
            <a:avLst>
              <a:gd name="adj1" fmla="val -116802"/>
              <a:gd name="adj2" fmla="val -531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Door Linear Actuator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865D9D1-4C70-DC1B-2B85-9DBDC7D738F2}"/>
              </a:ext>
            </a:extLst>
          </p:cNvPr>
          <p:cNvSpPr/>
          <p:nvPr/>
        </p:nvSpPr>
        <p:spPr>
          <a:xfrm>
            <a:off x="7105811" y="2441681"/>
            <a:ext cx="1257700" cy="836777"/>
          </a:xfrm>
          <a:prstGeom prst="wedgeRectCallout">
            <a:avLst>
              <a:gd name="adj1" fmla="val -148180"/>
              <a:gd name="adj2" fmla="val 492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Slip Connection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C3BCB07-5643-C908-5C99-51F69AB0C8F1}"/>
              </a:ext>
            </a:extLst>
          </p:cNvPr>
          <p:cNvSpPr/>
          <p:nvPr/>
        </p:nvSpPr>
        <p:spPr>
          <a:xfrm>
            <a:off x="7105811" y="5066976"/>
            <a:ext cx="1257700" cy="836777"/>
          </a:xfrm>
          <a:prstGeom prst="wedgeRectCallout">
            <a:avLst>
              <a:gd name="adj1" fmla="val -145118"/>
              <a:gd name="adj2" fmla="val 388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Door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F12E27C-5BB3-5CA3-A87A-9ECD4B8D728D}"/>
              </a:ext>
            </a:extLst>
          </p:cNvPr>
          <p:cNvSpPr/>
          <p:nvPr/>
        </p:nvSpPr>
        <p:spPr>
          <a:xfrm>
            <a:off x="4132448" y="1398147"/>
            <a:ext cx="1257700" cy="836777"/>
          </a:xfrm>
          <a:prstGeom prst="wedgeRectCallout">
            <a:avLst>
              <a:gd name="adj1" fmla="val -60934"/>
              <a:gd name="adj2" fmla="val 1700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Enclosure &amp; Display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6D948CC-8A1E-7F52-E844-01FEF725BB23}"/>
              </a:ext>
            </a:extLst>
          </p:cNvPr>
          <p:cNvSpPr/>
          <p:nvPr/>
        </p:nvSpPr>
        <p:spPr>
          <a:xfrm>
            <a:off x="2874748" y="4418876"/>
            <a:ext cx="1257700" cy="836777"/>
          </a:xfrm>
          <a:prstGeom prst="wedgeRectCallout">
            <a:avLst>
              <a:gd name="adj1" fmla="val 105903"/>
              <a:gd name="adj2" fmla="val -899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Enclosure &amp; Display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3249380-C542-7855-31D6-B4F1412830A4}"/>
              </a:ext>
            </a:extLst>
          </p:cNvPr>
          <p:cNvSpPr/>
          <p:nvPr/>
        </p:nvSpPr>
        <p:spPr>
          <a:xfrm>
            <a:off x="2874748" y="4419135"/>
            <a:ext cx="1257700" cy="836777"/>
          </a:xfrm>
          <a:prstGeom prst="wedgeRectCallout">
            <a:avLst>
              <a:gd name="adj1" fmla="val 105903"/>
              <a:gd name="adj2" fmla="val 273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Reed Switches</a:t>
            </a:r>
          </a:p>
        </p:txBody>
      </p:sp>
    </p:spTree>
    <p:extLst>
      <p:ext uri="{BB962C8B-B14F-4D97-AF65-F5344CB8AC3E}">
        <p14:creationId xmlns:p14="http://schemas.microsoft.com/office/powerpoint/2010/main" val="364558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wooden board with a display and a device&#10;&#10;Description automatically generated">
            <a:extLst>
              <a:ext uri="{FF2B5EF4-FFF2-40B4-BE49-F238E27FC236}">
                <a16:creationId xmlns:a16="http://schemas.microsoft.com/office/drawing/2014/main" id="{31EB89F2-0DEE-404C-CEB6-745EE53A3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652768"/>
            <a:ext cx="8010526" cy="6007894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444B0E5-D046-7C80-5DF5-8974611CCDFB}"/>
              </a:ext>
            </a:extLst>
          </p:cNvPr>
          <p:cNvSpPr/>
          <p:nvPr/>
        </p:nvSpPr>
        <p:spPr>
          <a:xfrm>
            <a:off x="4211747" y="4525895"/>
            <a:ext cx="1884253" cy="836777"/>
          </a:xfrm>
          <a:prstGeom prst="wedgeRectCallout">
            <a:avLst>
              <a:gd name="adj1" fmla="val -117821"/>
              <a:gd name="adj2" fmla="val -5536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Controlled Outlet (for lights)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6776081-1A31-8C90-B29A-2F2BEF390FC3}"/>
              </a:ext>
            </a:extLst>
          </p:cNvPr>
          <p:cNvSpPr/>
          <p:nvPr/>
        </p:nvSpPr>
        <p:spPr>
          <a:xfrm>
            <a:off x="7434063" y="4014003"/>
            <a:ext cx="1257700" cy="836777"/>
          </a:xfrm>
          <a:prstGeom prst="wedgeRectCallout">
            <a:avLst>
              <a:gd name="adj1" fmla="val -122227"/>
              <a:gd name="adj2" fmla="val -1264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 &amp; Menu Controls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FE830C4-FFC0-6880-A660-CDCD1A3DCE4C}"/>
              </a:ext>
            </a:extLst>
          </p:cNvPr>
          <p:cNvSpPr/>
          <p:nvPr/>
        </p:nvSpPr>
        <p:spPr>
          <a:xfrm>
            <a:off x="6186804" y="1078220"/>
            <a:ext cx="1498388" cy="836777"/>
          </a:xfrm>
          <a:prstGeom prst="wedgeRectCallout">
            <a:avLst>
              <a:gd name="adj1" fmla="val 68694"/>
              <a:gd name="adj2" fmla="val 1216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12V-Battery Monitor</a:t>
            </a:r>
          </a:p>
        </p:txBody>
      </p:sp>
    </p:spTree>
    <p:extLst>
      <p:ext uri="{BB962C8B-B14F-4D97-AF65-F5344CB8AC3E}">
        <p14:creationId xmlns:p14="http://schemas.microsoft.com/office/powerpoint/2010/main" val="52614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machine&#10;&#10;Description automatically generated">
            <a:extLst>
              <a:ext uri="{FF2B5EF4-FFF2-40B4-BE49-F238E27FC236}">
                <a16:creationId xmlns:a16="http://schemas.microsoft.com/office/drawing/2014/main" id="{FF145425-2695-2F85-8307-7A4A056D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40F0FC7-1401-8B45-A287-E5E9B996A7E3}"/>
              </a:ext>
            </a:extLst>
          </p:cNvPr>
          <p:cNvSpPr/>
          <p:nvPr/>
        </p:nvSpPr>
        <p:spPr>
          <a:xfrm>
            <a:off x="3266367" y="1657667"/>
            <a:ext cx="1257700" cy="836777"/>
          </a:xfrm>
          <a:prstGeom prst="wedgeRectCallout">
            <a:avLst>
              <a:gd name="adj1" fmla="val 89831"/>
              <a:gd name="adj2" fmla="val 367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D6A3D68-005E-3502-F587-A5A6382DC92C}"/>
              </a:ext>
            </a:extLst>
          </p:cNvPr>
          <p:cNvSpPr/>
          <p:nvPr/>
        </p:nvSpPr>
        <p:spPr>
          <a:xfrm>
            <a:off x="7519107" y="688412"/>
            <a:ext cx="1257700" cy="836777"/>
          </a:xfrm>
          <a:prstGeom prst="wedgeRectCallout">
            <a:avLst>
              <a:gd name="adj1" fmla="val 13300"/>
              <a:gd name="adj2" fmla="val 1701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power supply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7031C10-0D7D-D843-98E2-850DAD274FB2}"/>
              </a:ext>
            </a:extLst>
          </p:cNvPr>
          <p:cNvSpPr/>
          <p:nvPr/>
        </p:nvSpPr>
        <p:spPr>
          <a:xfrm>
            <a:off x="5685710" y="527700"/>
            <a:ext cx="1257700" cy="836777"/>
          </a:xfrm>
          <a:prstGeom prst="wedgeRectCallout">
            <a:avLst>
              <a:gd name="adj1" fmla="val 40660"/>
              <a:gd name="adj2" fmla="val 19217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on/off Switch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9B4315C-3564-12E8-7907-F0A67F622584}"/>
              </a:ext>
            </a:extLst>
          </p:cNvPr>
          <p:cNvSpPr/>
          <p:nvPr/>
        </p:nvSpPr>
        <p:spPr>
          <a:xfrm>
            <a:off x="2554986" y="2876245"/>
            <a:ext cx="1422761" cy="836777"/>
          </a:xfrm>
          <a:prstGeom prst="wedgeRectCallout">
            <a:avLst>
              <a:gd name="adj1" fmla="val 194449"/>
              <a:gd name="adj2" fmla="val 767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voltage &amp; current monitor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4EDE93A-6B5F-E10B-9182-DD339BD52EBE}"/>
              </a:ext>
            </a:extLst>
          </p:cNvPr>
          <p:cNvSpPr/>
          <p:nvPr/>
        </p:nvSpPr>
        <p:spPr>
          <a:xfrm>
            <a:off x="1340404" y="4781944"/>
            <a:ext cx="1925962" cy="836777"/>
          </a:xfrm>
          <a:prstGeom prst="wedgeRectCallout">
            <a:avLst>
              <a:gd name="adj1" fmla="val 83469"/>
              <a:gd name="adj2" fmla="val -3336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Solenoid stack (door open/close &amp; light on/off)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663152F1-C90D-9947-BB5A-BA1B82524993}"/>
              </a:ext>
            </a:extLst>
          </p:cNvPr>
          <p:cNvSpPr/>
          <p:nvPr/>
        </p:nvSpPr>
        <p:spPr>
          <a:xfrm>
            <a:off x="9237933" y="4027576"/>
            <a:ext cx="2134723" cy="1293977"/>
          </a:xfrm>
          <a:prstGeom prst="wedgeRectCallout">
            <a:avLst>
              <a:gd name="adj1" fmla="val -56115"/>
              <a:gd name="adj2" fmla="val -7496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Original battery (was too small; superseded with marine deep cycle battery)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0E4B593-01D3-633D-66F2-06AF80185E9A}"/>
              </a:ext>
            </a:extLst>
          </p:cNvPr>
          <p:cNvSpPr/>
          <p:nvPr/>
        </p:nvSpPr>
        <p:spPr>
          <a:xfrm>
            <a:off x="7587680" y="5442789"/>
            <a:ext cx="1729575" cy="1145188"/>
          </a:xfrm>
          <a:prstGeom prst="wedgeRectCallout">
            <a:avLst>
              <a:gd name="adj1" fmla="val -45878"/>
              <a:gd name="adj2" fmla="val -1189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12V positive and negative connection blocks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63BD327-80E7-CD30-E30B-1938DB9029F4}"/>
              </a:ext>
            </a:extLst>
          </p:cNvPr>
          <p:cNvSpPr/>
          <p:nvPr/>
        </p:nvSpPr>
        <p:spPr>
          <a:xfrm>
            <a:off x="3914775" y="6129496"/>
            <a:ext cx="1026602" cy="458482"/>
          </a:xfrm>
          <a:prstGeom prst="wedgeRectCallout">
            <a:avLst>
              <a:gd name="adj1" fmla="val 160746"/>
              <a:gd name="adj2" fmla="val -546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Fuse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AB553929-D393-A2CD-BA8C-91B502AC1257}"/>
              </a:ext>
            </a:extLst>
          </p:cNvPr>
          <p:cNvSpPr/>
          <p:nvPr/>
        </p:nvSpPr>
        <p:spPr>
          <a:xfrm>
            <a:off x="2682320" y="286429"/>
            <a:ext cx="1257700" cy="836777"/>
          </a:xfrm>
          <a:prstGeom prst="wedgeRectCallout">
            <a:avLst>
              <a:gd name="adj1" fmla="val 157234"/>
              <a:gd name="adj2" fmla="val 617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Ribbon for Display</a:t>
            </a:r>
          </a:p>
        </p:txBody>
      </p:sp>
    </p:spTree>
    <p:extLst>
      <p:ext uri="{BB962C8B-B14F-4D97-AF65-F5344CB8AC3E}">
        <p14:creationId xmlns:p14="http://schemas.microsoft.com/office/powerpoint/2010/main" val="172534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BE8DA-CA34-2C05-4B47-91809398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01" y="5436933"/>
            <a:ext cx="2240474" cy="815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BDC147-A4B0-9FF5-5F9E-592016BD2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55" y="4460088"/>
            <a:ext cx="2240474" cy="722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EF112-501E-5430-059E-A38C1EEAE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01" y="4460088"/>
            <a:ext cx="2240474" cy="8090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B9B490-25C7-F2FA-4ECA-572FFB142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901" y="3529172"/>
            <a:ext cx="2240474" cy="7631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F2625F-C1C1-8ADE-230A-2342ED2AA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148" y="3529172"/>
            <a:ext cx="2240474" cy="7433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75686A-AD4A-1AB1-1BD4-FB61E181F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3901" y="2624389"/>
            <a:ext cx="2240474" cy="7369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92C38A-21A0-D730-4C13-4CF448EFD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3901" y="1752309"/>
            <a:ext cx="2240474" cy="70429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552FE1-1C61-277B-902D-5A100583B0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3901" y="816662"/>
            <a:ext cx="2240474" cy="7678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3E18396-0569-3B4D-A93E-D1856B4C9833}"/>
              </a:ext>
            </a:extLst>
          </p:cNvPr>
          <p:cNvSpPr txBox="1"/>
          <p:nvPr/>
        </p:nvSpPr>
        <p:spPr>
          <a:xfrm>
            <a:off x="1373074" y="566898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081C58-890C-0305-4DD4-5A45AA0D4B15}"/>
              </a:ext>
            </a:extLst>
          </p:cNvPr>
          <p:cNvSpPr txBox="1"/>
          <p:nvPr/>
        </p:nvSpPr>
        <p:spPr>
          <a:xfrm>
            <a:off x="1373074" y="463678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D5958-F883-4650-6B8A-CA9B29EF7661}"/>
              </a:ext>
            </a:extLst>
          </p:cNvPr>
          <p:cNvSpPr txBox="1"/>
          <p:nvPr/>
        </p:nvSpPr>
        <p:spPr>
          <a:xfrm>
            <a:off x="1373074" y="371270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2E0031-94B4-31EA-C9D9-A9AC781F9E34}"/>
              </a:ext>
            </a:extLst>
          </p:cNvPr>
          <p:cNvSpPr txBox="1"/>
          <p:nvPr/>
        </p:nvSpPr>
        <p:spPr>
          <a:xfrm>
            <a:off x="1373074" y="275347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846B2C-BB8D-A793-8C8B-CAD56951C0B8}"/>
              </a:ext>
            </a:extLst>
          </p:cNvPr>
          <p:cNvSpPr txBox="1"/>
          <p:nvPr/>
        </p:nvSpPr>
        <p:spPr>
          <a:xfrm>
            <a:off x="1373073" y="189473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983065-6F0E-9241-5E28-2BFCF1155089}"/>
              </a:ext>
            </a:extLst>
          </p:cNvPr>
          <p:cNvSpPr txBox="1"/>
          <p:nvPr/>
        </p:nvSpPr>
        <p:spPr>
          <a:xfrm>
            <a:off x="1373072" y="103038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6</a:t>
            </a:r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378B7FF5-9199-B6DC-AAF5-878FA84BCD21}"/>
              </a:ext>
            </a:extLst>
          </p:cNvPr>
          <p:cNvSpPr/>
          <p:nvPr/>
        </p:nvSpPr>
        <p:spPr>
          <a:xfrm>
            <a:off x="3333492" y="5094064"/>
            <a:ext cx="193094" cy="438164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38E06128-D76A-EF62-FBB6-56635813D183}"/>
              </a:ext>
            </a:extLst>
          </p:cNvPr>
          <p:cNvSpPr/>
          <p:nvPr/>
        </p:nvSpPr>
        <p:spPr>
          <a:xfrm>
            <a:off x="3333492" y="4143013"/>
            <a:ext cx="193094" cy="438164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Up-Down 41">
            <a:extLst>
              <a:ext uri="{FF2B5EF4-FFF2-40B4-BE49-F238E27FC236}">
                <a16:creationId xmlns:a16="http://schemas.microsoft.com/office/drawing/2014/main" id="{E009E342-F61E-3B4F-070F-F6219AD310EB}"/>
              </a:ext>
            </a:extLst>
          </p:cNvPr>
          <p:cNvSpPr/>
          <p:nvPr/>
        </p:nvSpPr>
        <p:spPr>
          <a:xfrm>
            <a:off x="3333492" y="3203815"/>
            <a:ext cx="193094" cy="438164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68183990-6989-3DD5-0D89-9DBDA4C58027}"/>
              </a:ext>
            </a:extLst>
          </p:cNvPr>
          <p:cNvSpPr/>
          <p:nvPr/>
        </p:nvSpPr>
        <p:spPr>
          <a:xfrm>
            <a:off x="3333492" y="2321415"/>
            <a:ext cx="193094" cy="438164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Up-Down 43">
            <a:extLst>
              <a:ext uri="{FF2B5EF4-FFF2-40B4-BE49-F238E27FC236}">
                <a16:creationId xmlns:a16="http://schemas.microsoft.com/office/drawing/2014/main" id="{AD9DA682-AD66-2CCA-3EC7-D63F862D7423}"/>
              </a:ext>
            </a:extLst>
          </p:cNvPr>
          <p:cNvSpPr/>
          <p:nvPr/>
        </p:nvSpPr>
        <p:spPr>
          <a:xfrm>
            <a:off x="3333492" y="1439015"/>
            <a:ext cx="193094" cy="438164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Up-Down 44">
            <a:extLst>
              <a:ext uri="{FF2B5EF4-FFF2-40B4-BE49-F238E27FC236}">
                <a16:creationId xmlns:a16="http://schemas.microsoft.com/office/drawing/2014/main" id="{FB278FC8-2CE3-FC5E-357C-7B2C1334D76C}"/>
              </a:ext>
            </a:extLst>
          </p:cNvPr>
          <p:cNvSpPr/>
          <p:nvPr/>
        </p:nvSpPr>
        <p:spPr>
          <a:xfrm rot="16200000">
            <a:off x="4555568" y="4645536"/>
            <a:ext cx="193094" cy="438164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Up-Down 45">
            <a:extLst>
              <a:ext uri="{FF2B5EF4-FFF2-40B4-BE49-F238E27FC236}">
                <a16:creationId xmlns:a16="http://schemas.microsoft.com/office/drawing/2014/main" id="{72AEDC50-9D31-68EE-CDB4-D97F34B54027}"/>
              </a:ext>
            </a:extLst>
          </p:cNvPr>
          <p:cNvSpPr/>
          <p:nvPr/>
        </p:nvSpPr>
        <p:spPr>
          <a:xfrm rot="16200000">
            <a:off x="4555568" y="3691655"/>
            <a:ext cx="193094" cy="438164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7EA9F5C-333A-30F3-B920-A4364D41BE00}"/>
              </a:ext>
            </a:extLst>
          </p:cNvPr>
          <p:cNvSpPr/>
          <p:nvPr/>
        </p:nvSpPr>
        <p:spPr>
          <a:xfrm>
            <a:off x="1084948" y="5736744"/>
            <a:ext cx="288124" cy="21578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88C7AD4-E28B-F155-8E0B-A19E48D9DE99}"/>
              </a:ext>
            </a:extLst>
          </p:cNvPr>
          <p:cNvSpPr/>
          <p:nvPr/>
        </p:nvSpPr>
        <p:spPr>
          <a:xfrm>
            <a:off x="1084948" y="1123980"/>
            <a:ext cx="288124" cy="21578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U-Turn 52">
            <a:extLst>
              <a:ext uri="{FF2B5EF4-FFF2-40B4-BE49-F238E27FC236}">
                <a16:creationId xmlns:a16="http://schemas.microsoft.com/office/drawing/2014/main" id="{8112B924-BE77-FC5A-FD17-47EAC9F8A9F1}"/>
              </a:ext>
            </a:extLst>
          </p:cNvPr>
          <p:cNvSpPr/>
          <p:nvPr/>
        </p:nvSpPr>
        <p:spPr>
          <a:xfrm rot="16200000">
            <a:off x="-1326807" y="3312769"/>
            <a:ext cx="4724399" cy="456297"/>
          </a:xfrm>
          <a:prstGeom prst="uturnArrow">
            <a:avLst>
              <a:gd name="adj1" fmla="val 25016"/>
              <a:gd name="adj2" fmla="val 12508"/>
              <a:gd name="adj3" fmla="val 0"/>
              <a:gd name="adj4" fmla="val 43750"/>
              <a:gd name="adj5" fmla="val 1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7D3C7B-6AE1-CFAD-5D6D-9E42BFB2D9BA}"/>
              </a:ext>
            </a:extLst>
          </p:cNvPr>
          <p:cNvSpPr/>
          <p:nvPr/>
        </p:nvSpPr>
        <p:spPr>
          <a:xfrm>
            <a:off x="1097756" y="1185862"/>
            <a:ext cx="207169" cy="10239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07F444-A91E-640C-71E4-5BA53E7CF280}"/>
              </a:ext>
            </a:extLst>
          </p:cNvPr>
          <p:cNvSpPr/>
          <p:nvPr/>
        </p:nvSpPr>
        <p:spPr>
          <a:xfrm>
            <a:off x="1103994" y="5796405"/>
            <a:ext cx="207169" cy="10239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B1CB395-E4F8-A776-68F0-D442712023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5809" y="4475781"/>
            <a:ext cx="2240474" cy="69134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11D7521-0957-B940-7D54-D7C6BD0976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5809" y="3591712"/>
            <a:ext cx="2240474" cy="63804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8214E74-CE09-041A-D526-D7209C617AE8}"/>
              </a:ext>
            </a:extLst>
          </p:cNvPr>
          <p:cNvSpPr txBox="1"/>
          <p:nvPr/>
        </p:nvSpPr>
        <p:spPr>
          <a:xfrm>
            <a:off x="2209800" y="346977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Primary Menu Display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6C9FD6-8E8D-4EF4-227E-D00464274837}"/>
              </a:ext>
            </a:extLst>
          </p:cNvPr>
          <p:cNvSpPr txBox="1"/>
          <p:nvPr/>
        </p:nvSpPr>
        <p:spPr>
          <a:xfrm>
            <a:off x="4652115" y="351227"/>
            <a:ext cx="224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Sub-menu Display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11B99A-9355-269E-C6CA-99499A5C229B}"/>
              </a:ext>
            </a:extLst>
          </p:cNvPr>
          <p:cNvSpPr txBox="1"/>
          <p:nvPr/>
        </p:nvSpPr>
        <p:spPr>
          <a:xfrm>
            <a:off x="6966650" y="350399"/>
            <a:ext cx="285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Alt. Menu Display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7048D3-D548-012F-CFAD-E5114D9BDBC2}"/>
              </a:ext>
            </a:extLst>
          </p:cNvPr>
          <p:cNvSpPr txBox="1"/>
          <p:nvPr/>
        </p:nvSpPr>
        <p:spPr>
          <a:xfrm>
            <a:off x="3022876" y="1519597"/>
            <a:ext cx="81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Up/Down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B650942-7E0C-6E8F-1F73-C0B3221523D4}"/>
              </a:ext>
            </a:extLst>
          </p:cNvPr>
          <p:cNvSpPr txBox="1"/>
          <p:nvPr/>
        </p:nvSpPr>
        <p:spPr>
          <a:xfrm>
            <a:off x="3024602" y="2404727"/>
            <a:ext cx="81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Up/Down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F72565-D563-6AC8-6B19-B04221236D75}"/>
              </a:ext>
            </a:extLst>
          </p:cNvPr>
          <p:cNvSpPr txBox="1"/>
          <p:nvPr/>
        </p:nvSpPr>
        <p:spPr>
          <a:xfrm>
            <a:off x="3022876" y="3290168"/>
            <a:ext cx="81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Up/Down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A2E9E0-8485-4B44-F9D4-2A8A432E6946}"/>
              </a:ext>
            </a:extLst>
          </p:cNvPr>
          <p:cNvSpPr txBox="1"/>
          <p:nvPr/>
        </p:nvSpPr>
        <p:spPr>
          <a:xfrm>
            <a:off x="3022876" y="4234896"/>
            <a:ext cx="81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Up/Down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B9E579-78E9-E85A-BB27-B9E610B9CF2D}"/>
              </a:ext>
            </a:extLst>
          </p:cNvPr>
          <p:cNvSpPr txBox="1"/>
          <p:nvPr/>
        </p:nvSpPr>
        <p:spPr>
          <a:xfrm>
            <a:off x="3022876" y="5214541"/>
            <a:ext cx="81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Up/Down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588284-D244-DEF7-58CB-DC720EC2AD2B}"/>
              </a:ext>
            </a:extLst>
          </p:cNvPr>
          <p:cNvSpPr txBox="1"/>
          <p:nvPr/>
        </p:nvSpPr>
        <p:spPr>
          <a:xfrm>
            <a:off x="441418" y="3503479"/>
            <a:ext cx="81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Up/Down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3B05A6-D27D-064A-DA49-8E79A5F35CA1}"/>
              </a:ext>
            </a:extLst>
          </p:cNvPr>
          <p:cNvSpPr txBox="1"/>
          <p:nvPr/>
        </p:nvSpPr>
        <p:spPr>
          <a:xfrm>
            <a:off x="4466006" y="377223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Sel</a:t>
            </a:r>
            <a:endParaRPr lang="en-US" sz="12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2795FD-59FC-BDB5-3BB0-03CFDCE8BF31}"/>
              </a:ext>
            </a:extLst>
          </p:cNvPr>
          <p:cNvSpPr txBox="1"/>
          <p:nvPr/>
        </p:nvSpPr>
        <p:spPr>
          <a:xfrm>
            <a:off x="4466006" y="472912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Sel</a:t>
            </a:r>
            <a:endParaRPr lang="en-US" sz="1200" b="1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7971D7-3BAF-CB16-A55D-9B236E07E2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3326" y="870589"/>
            <a:ext cx="2240474" cy="661028"/>
          </a:xfrm>
          <a:prstGeom prst="rect">
            <a:avLst/>
          </a:prstGeom>
        </p:spPr>
      </p:pic>
      <p:sp>
        <p:nvSpPr>
          <p:cNvPr id="84" name="Arrow: Up-Down 83">
            <a:extLst>
              <a:ext uri="{FF2B5EF4-FFF2-40B4-BE49-F238E27FC236}">
                <a16:creationId xmlns:a16="http://schemas.microsoft.com/office/drawing/2014/main" id="{FADE8B22-7C4D-A5F7-61A7-DD55A3235055}"/>
              </a:ext>
            </a:extLst>
          </p:cNvPr>
          <p:cNvSpPr/>
          <p:nvPr/>
        </p:nvSpPr>
        <p:spPr>
          <a:xfrm rot="16200000">
            <a:off x="4555568" y="987027"/>
            <a:ext cx="193094" cy="438164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4F1462-C4C3-B3E8-7D63-71669C0C99A8}"/>
              </a:ext>
            </a:extLst>
          </p:cNvPr>
          <p:cNvSpPr txBox="1"/>
          <p:nvPr/>
        </p:nvSpPr>
        <p:spPr>
          <a:xfrm>
            <a:off x="4466006" y="107061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Sel</a:t>
            </a:r>
            <a:endParaRPr lang="en-US" sz="1200" b="1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572C5D5-F082-7B3D-8EC2-303FEC4AC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5808" y="842117"/>
            <a:ext cx="2240474" cy="7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E585A-E5BC-E541-DEA0-DB9A44AC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698" y="3154654"/>
            <a:ext cx="3293680" cy="1474496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0BDA5A9-F576-F745-A536-C1554AD123DF}"/>
              </a:ext>
            </a:extLst>
          </p:cNvPr>
          <p:cNvSpPr/>
          <p:nvPr/>
        </p:nvSpPr>
        <p:spPr>
          <a:xfrm>
            <a:off x="3554673" y="4473994"/>
            <a:ext cx="832420" cy="310311"/>
          </a:xfrm>
          <a:prstGeom prst="wedgeRectCallout">
            <a:avLst>
              <a:gd name="adj1" fmla="val 126904"/>
              <a:gd name="adj2" fmla="val -2324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ADCA6EF-1D26-B6DF-F62C-A4B4022F0353}"/>
              </a:ext>
            </a:extLst>
          </p:cNvPr>
          <p:cNvSpPr/>
          <p:nvPr/>
        </p:nvSpPr>
        <p:spPr>
          <a:xfrm>
            <a:off x="4640523" y="4784305"/>
            <a:ext cx="832420" cy="310311"/>
          </a:xfrm>
          <a:prstGeom prst="wedgeRectCallout">
            <a:avLst>
              <a:gd name="adj1" fmla="val 101730"/>
              <a:gd name="adj2" fmla="val -2631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8C03D9D-7DE9-3BF6-F806-40A725A7BD98}"/>
              </a:ext>
            </a:extLst>
          </p:cNvPr>
          <p:cNvSpPr/>
          <p:nvPr/>
        </p:nvSpPr>
        <p:spPr>
          <a:xfrm>
            <a:off x="7388699" y="4784304"/>
            <a:ext cx="832420" cy="310311"/>
          </a:xfrm>
          <a:prstGeom prst="wedgeRectCallout">
            <a:avLst>
              <a:gd name="adj1" fmla="val -63043"/>
              <a:gd name="adj2" fmla="val -2754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30294A1-F95D-2736-883A-0D6E3BD0A8B7}"/>
              </a:ext>
            </a:extLst>
          </p:cNvPr>
          <p:cNvSpPr/>
          <p:nvPr/>
        </p:nvSpPr>
        <p:spPr>
          <a:xfrm>
            <a:off x="6014611" y="4939459"/>
            <a:ext cx="832420" cy="310311"/>
          </a:xfrm>
          <a:prstGeom prst="wedgeRectCallout">
            <a:avLst>
              <a:gd name="adj1" fmla="val 13622"/>
              <a:gd name="adj2" fmla="val -2754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D54C611-DA07-0E88-1E6B-58AB03A2A7B2}"/>
              </a:ext>
            </a:extLst>
          </p:cNvPr>
          <p:cNvSpPr/>
          <p:nvPr/>
        </p:nvSpPr>
        <p:spPr>
          <a:xfrm>
            <a:off x="6014611" y="2689188"/>
            <a:ext cx="832420" cy="310311"/>
          </a:xfrm>
          <a:prstGeom prst="wedgeRectCallout">
            <a:avLst>
              <a:gd name="adj1" fmla="val 23921"/>
              <a:gd name="adj2" fmla="val 2402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72681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6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131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Matt</dc:creator>
  <cp:lastModifiedBy>Jeremy Matt</cp:lastModifiedBy>
  <cp:revision>2</cp:revision>
  <dcterms:created xsi:type="dcterms:W3CDTF">2023-07-12T15:13:10Z</dcterms:created>
  <dcterms:modified xsi:type="dcterms:W3CDTF">2023-07-13T00:11:23Z</dcterms:modified>
</cp:coreProperties>
</file>